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84665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Elle est comment?  Elle a quel âge?  De quelle couleur sont ses cheveux?  Ses yeux?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74320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84665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Il est comment?  Il a quel âge?  De quelle couleur sont ses cheveux?  Ses yeux?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 descr="https://encrypted-tbn3.gstatic.com/images?q=tbn:ANd9GcR_L5ki60GMJ7Z9WIdlZWhJ4Ctiunv_qVAd15OW2selgnTJ3oYhJ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30" y="2685046"/>
            <a:ext cx="5334000" cy="354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1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84665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Il est comment?  Il a quel âge?  De quelle couleur sont ses cheveux?  Ses yeux?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 descr="https://encrypted-tbn1.gstatic.com/images?q=tbn:ANd9GcSlmDVy13lBrxofh9hlKDg9BcW6C0dXmRWA7uLSdTlbU4o2KN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130" y="2456645"/>
            <a:ext cx="4343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44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84665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Elle est comment?  Elle a quel âge?  De quelle couleur sont ses cheveux?  Ses yeux?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6" name="Picture 4" descr="Strawberry Blonde Hairsty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230" y="2362200"/>
            <a:ext cx="4267200" cy="426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8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76</Words>
  <Application>Microsoft Office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90</cp:revision>
  <dcterms:created xsi:type="dcterms:W3CDTF">2011-09-14T23:22:57Z</dcterms:created>
  <dcterms:modified xsi:type="dcterms:W3CDTF">2012-09-21T11:31:09Z</dcterms:modified>
</cp:coreProperties>
</file>